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11" r:id="rId1"/>
  </p:sldMasterIdLst>
  <p:notesMasterIdLst>
    <p:notesMasterId r:id="rId4"/>
  </p:notesMasterIdLst>
  <p:sldIdLst>
    <p:sldId id="613" r:id="rId2"/>
    <p:sldId id="614" r:id="rId3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06600"/>
    <a:srgbClr val="366092"/>
    <a:srgbClr val="315683"/>
    <a:srgbClr val="7C7CF0"/>
    <a:srgbClr val="0086EA"/>
    <a:srgbClr val="43AEFF"/>
    <a:srgbClr val="3B689F"/>
    <a:srgbClr val="19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14" autoAdjust="0"/>
    <p:restoredTop sz="72727" autoAdjust="0"/>
  </p:normalViewPr>
  <p:slideViewPr>
    <p:cSldViewPr>
      <p:cViewPr varScale="1">
        <p:scale>
          <a:sx n="67" d="100"/>
          <a:sy n="67" d="100"/>
        </p:scale>
        <p:origin x="153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notesViewPr>
    <p:cSldViewPr>
      <p:cViewPr varScale="1">
        <p:scale>
          <a:sx n="51" d="100"/>
          <a:sy n="51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486" cy="494762"/>
          </a:xfrm>
          <a:prstGeom prst="rect">
            <a:avLst/>
          </a:prstGeom>
        </p:spPr>
        <p:txBody>
          <a:bodyPr vert="horz" lIns="95419" tIns="47709" rIns="95419" bIns="47709" rtlCol="0"/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496" y="1"/>
            <a:ext cx="2944486" cy="494762"/>
          </a:xfrm>
          <a:prstGeom prst="rect">
            <a:avLst/>
          </a:prstGeom>
        </p:spPr>
        <p:txBody>
          <a:bodyPr vert="horz" wrap="square" lIns="95419" tIns="47709" rIns="95419" bIns="477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54D2B2D9-BBA5-4DEE-8B40-807A3E85E975}" type="datetimeFigureOut">
              <a:rPr lang="de-DE"/>
              <a:pPr>
                <a:defRPr/>
              </a:pPr>
              <a:t>25.06.2015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9" tIns="47709" rIns="95419" bIns="47709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146" y="4704851"/>
            <a:ext cx="5436208" cy="4457469"/>
          </a:xfrm>
          <a:prstGeom prst="rect">
            <a:avLst/>
          </a:prstGeom>
        </p:spPr>
        <p:txBody>
          <a:bodyPr vert="horz" wrap="square" lIns="95419" tIns="47709" rIns="95419" bIns="4770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09702"/>
            <a:ext cx="2944486" cy="494762"/>
          </a:xfrm>
          <a:prstGeom prst="rect">
            <a:avLst/>
          </a:prstGeom>
        </p:spPr>
        <p:txBody>
          <a:bodyPr vert="horz" lIns="95419" tIns="47709" rIns="95419" bIns="47709" rtlCol="0" anchor="b"/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496" y="9409702"/>
            <a:ext cx="2944486" cy="494762"/>
          </a:xfrm>
          <a:prstGeom prst="rect">
            <a:avLst/>
          </a:prstGeom>
        </p:spPr>
        <p:txBody>
          <a:bodyPr vert="horz" wrap="square" lIns="95419" tIns="47709" rIns="95419" bIns="477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82A748EE-E30B-4CF2-A78C-9F7337CFE1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894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7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1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76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1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28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2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9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19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3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0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25.06.2015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9796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131840" y="2348416"/>
            <a:ext cx="5616624" cy="2808312"/>
          </a:xfrm>
          <a:prstGeom prst="wedgeEllipse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1560" y="764704"/>
            <a:ext cx="3168352" cy="14401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1920" y="2921654"/>
            <a:ext cx="4392488" cy="145356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000" dirty="0" smtClean="0"/>
              <a:t>1) Spontansprache (Freizeit, Hobbys …): mündlich, deutsch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20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000" dirty="0" smtClean="0"/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795536" y="908256"/>
            <a:ext cx="2984376" cy="2016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000" b="1" dirty="0" smtClean="0">
                <a:solidFill>
                  <a:prstClr val="black"/>
                </a:solidFill>
              </a:rPr>
              <a:t>Wenn sie selbst zu Wort kommt …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000" b="1" dirty="0" smtClean="0">
                <a:solidFill>
                  <a:prstClr val="black"/>
                </a:solidFill>
              </a:rPr>
              <a:t>… auf Deutsch …</a:t>
            </a:r>
            <a:endParaRPr lang="de-DE" sz="2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6227556"/>
            <a:ext cx="470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black"/>
                </a:solidFill>
                <a:latin typeface="Calibri"/>
                <a:ea typeface="+mn-ea"/>
              </a:rPr>
              <a:t>               siehe : Transkript Junita Spontansprache</a:t>
            </a:r>
            <a:endParaRPr lang="de-DE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2" name="DVT_E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00" end="532756.1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8144" y="3652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2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15" y="2564904"/>
            <a:ext cx="3798112" cy="4049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Callout 3"/>
          <p:cNvSpPr/>
          <p:nvPr/>
        </p:nvSpPr>
        <p:spPr>
          <a:xfrm rot="1650513">
            <a:off x="3728007" y="1668683"/>
            <a:ext cx="5616624" cy="2808312"/>
          </a:xfrm>
          <a:prstGeom prst="wedgeEllipse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1560" y="764704"/>
            <a:ext cx="3168352" cy="14401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 rot="1882059">
            <a:off x="4484092" y="2346054"/>
            <a:ext cx="4104456" cy="145356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000" dirty="0" smtClean="0"/>
              <a:t>2) Bildgeschichte: mündlich, deutsch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20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000" dirty="0" smtClean="0"/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795536" y="908256"/>
            <a:ext cx="2984376" cy="2016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000" b="1" dirty="0" smtClean="0">
                <a:solidFill>
                  <a:prstClr val="black"/>
                </a:solidFill>
              </a:rPr>
              <a:t>Wenn sie selbst zu Wort kommt …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000" b="1" dirty="0" smtClean="0">
                <a:solidFill>
                  <a:prstClr val="black"/>
                </a:solidFill>
              </a:rPr>
              <a:t>… auf Deutsch …</a:t>
            </a:r>
            <a:endParaRPr lang="de-DE" sz="20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6233624"/>
            <a:ext cx="455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black"/>
                </a:solidFill>
                <a:latin typeface="Calibri"/>
                <a:ea typeface="+mn-ea"/>
              </a:rPr>
              <a:t>             siehe: Transkript Junita Bildgeschichte</a:t>
            </a:r>
            <a:endParaRPr lang="de-DE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2" name="DVT_E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000" end="59756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06608">
            <a:off x="5918010" y="2843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1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</Words>
  <Application>Microsoft Office PowerPoint</Application>
  <PresentationFormat>Bildschirmpräsentation (4:3)</PresentationFormat>
  <Paragraphs>14</Paragraphs>
  <Slides>2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ＭＳ Ｐゴシック</vt:lpstr>
      <vt:lpstr>Arial</vt:lpstr>
      <vt:lpstr>Calibri</vt:lpstr>
      <vt:lpstr>1_Larissa-Design</vt:lpstr>
      <vt:lpstr>PowerPoint-Präsentation</vt:lpstr>
      <vt:lpstr>PowerPoint-Präsentation</vt:lpstr>
    </vt:vector>
  </TitlesOfParts>
  <Company>ECML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Andrea Abel;Dana Engel</dc:creator>
  <cp:lastModifiedBy>AAbel</cp:lastModifiedBy>
  <cp:revision>402</cp:revision>
  <cp:lastPrinted>2015-03-18T16:07:15Z</cp:lastPrinted>
  <dcterms:created xsi:type="dcterms:W3CDTF">2011-11-11T11:03:57Z</dcterms:created>
  <dcterms:modified xsi:type="dcterms:W3CDTF">2015-06-25T14:56:11Z</dcterms:modified>
</cp:coreProperties>
</file>